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7D9DDD-88BF-68B9-CD83-A1D0CFA1E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094FFDD-6FE2-D05D-50D2-02B693EE7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0B1006-3C09-4D45-4F55-B9FB5456C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CB08FD-27B5-C5BB-7C79-DFB5BF77C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321305-5139-58A9-9473-50F2BC61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531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1EF15B-FF42-45A1-78DC-025E9BF93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8E4751-61CF-5363-AB7D-58E09AC10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2F3940-FEB4-2DCC-C279-FC3DF0F2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F91697-6B33-3439-52D3-A2F6904F8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2C97D31-9F1E-3BBB-AF6B-32ADE3ECE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70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068EC8-4061-E94D-9A0E-0CAF571AA3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9BD95C5-C31B-4206-0ECB-A0F97CBA2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2EF83A-581C-2666-8C21-1CE2B629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57753D-8DC6-F406-1B87-32C45CC2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0F75C7-13BF-39AB-7F20-CD7D8E040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136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1D3B54-8FDA-0DCE-6865-E6558E962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5551B7-9737-0EA3-7B21-E15980B7F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1BB1B7-C17D-2766-FE1F-19D4DBC9B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47CA01-16B4-1089-6B68-DFD35C08E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39ABF2-C7FE-7225-66C5-62E6F7FFE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57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B9EF31-8DBC-1B77-617B-F02F5231B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A7ECA00-0CFB-D1AC-BF06-B7C61D95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1BAC3B-74CF-CC79-096A-22728506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30C46C-1597-569B-1698-894D15FD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17047F-7FBF-6C6C-5058-BFA0C147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812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0C5516-3F6E-B3FF-EA14-2681F735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3E0B24-4EE9-A835-4F10-E0EE4093D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D3A462-2E02-78A3-70AE-1061180A0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C4D3526-6061-452D-E3E1-673EA238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458075B-EF52-5FCB-9A05-55E0B163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D675105-184A-8588-1E08-4219FD63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05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875968-969A-9AB3-6A56-F616E9483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8C4B61-88F1-3184-8EA0-98606753C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A6F2DDF-024A-17E4-CF81-63A18FE0A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19D28CD-BEA9-858C-8E14-611C36C9C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5E5AC8F-A708-AA38-376C-F1E507388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0F6C576-92E5-1DB7-5FE2-FDF172E54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CBC63B7-63E1-E374-832F-0EFF8BE3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7553E80-590D-18FF-56F7-4D31AD210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11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C8B73B-B819-9D6D-F9AD-EDA6B4FD5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0EAE26E-08B7-3402-DE10-29BB868F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04081B0-EBBF-A22F-7AB8-36550572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C705FFD-9091-B87A-4AE6-C5876603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681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FC9DAE0-6AD7-0E15-3113-398A8E71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ADCBD77-1D2B-38CF-E3B4-00A42C7F1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4C922A4-9445-1FF9-7385-7CAC3030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11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280758-64D6-20FE-D037-35846563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50EBE1-4041-E437-1EAE-209ABE20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13DBB33-FCBC-CF9B-59B1-A39CF4AD7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4F40B4-1DC8-84ED-E323-7ECBD64C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9027996-D29D-5005-6EBE-329ED3492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83D4693-EFB5-E11D-19DB-35CD4722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46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3305C4-CBAF-6731-647C-0B4CFEEBA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E897052-E917-18FA-97F2-37567BC22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F759985-FE4E-C0CA-BC4D-D96EE5FF5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87143ED-9E8C-2117-F0ED-5DF6CAE0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706793-0632-FBF8-F5ED-3E2F44EA4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7095FC5-64D7-834F-4091-FF04B74AA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08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1324111-CD23-D4FC-6765-649299C48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D067EC-059A-38FC-7C82-A27AA5261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58A33D-F94C-2E79-7530-EC726E827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B3AB92-2071-4F0F-90D5-B157C9F53669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FAF50AA-E456-C7E0-CF07-275ED6A31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446F343-0471-DFCD-9C65-30A59E921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62E520-B286-43AD-A01E-502514F877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337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0FD49D07-232E-B554-7519-4B62CCE348FC}"/>
              </a:ext>
            </a:extLst>
          </p:cNvPr>
          <p:cNvGrpSpPr/>
          <p:nvPr/>
        </p:nvGrpSpPr>
        <p:grpSpPr>
          <a:xfrm>
            <a:off x="2215521" y="0"/>
            <a:ext cx="7268589" cy="6805635"/>
            <a:chOff x="2595269" y="0"/>
            <a:chExt cx="7268589" cy="6805635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60B99509-C453-7BCA-56CE-ED25D8BE6B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595269" y="0"/>
              <a:ext cx="7268589" cy="65636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4D127DF5-C655-15B5-C460-F80FFFCED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b="96183"/>
            <a:stretch/>
          </p:blipFill>
          <p:spPr>
            <a:xfrm>
              <a:off x="3131357" y="6595913"/>
              <a:ext cx="6403061" cy="20972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77839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>
            <a:extLst>
              <a:ext uri="{FF2B5EF4-FFF2-40B4-BE49-F238E27FC236}">
                <a16:creationId xmlns:a16="http://schemas.microsoft.com/office/drawing/2014/main" id="{A3F0A897-6863-09D8-3ECD-2CD596AC99B6}"/>
              </a:ext>
            </a:extLst>
          </p:cNvPr>
          <p:cNvGrpSpPr/>
          <p:nvPr/>
        </p:nvGrpSpPr>
        <p:grpSpPr>
          <a:xfrm>
            <a:off x="2465485" y="269631"/>
            <a:ext cx="7213574" cy="6256698"/>
            <a:chOff x="2742651" y="186137"/>
            <a:chExt cx="6953275" cy="6008699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CC4FB0A8-1ED1-FB34-4199-121C48733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rcRect t="5165"/>
            <a:stretch/>
          </p:blipFill>
          <p:spPr>
            <a:xfrm>
              <a:off x="2742651" y="186137"/>
              <a:ext cx="6953275" cy="565898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A572A323-3E0E-7840-3C3B-4285F4882C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rcRect b="86892"/>
            <a:stretch/>
          </p:blipFill>
          <p:spPr>
            <a:xfrm>
              <a:off x="2742651" y="5866659"/>
              <a:ext cx="6953275" cy="32817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86660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B48212F9-BA57-7769-D718-87865E898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t="19554"/>
          <a:stretch/>
        </p:blipFill>
        <p:spPr>
          <a:xfrm>
            <a:off x="2637613" y="698641"/>
            <a:ext cx="7092014" cy="221921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5132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0</Words>
  <Application>Microsoft Office PowerPoint</Application>
  <PresentationFormat>寬螢幕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Ting-Ya Yu</dc:creator>
  <cp:lastModifiedBy>玫伶 林</cp:lastModifiedBy>
  <cp:revision>2</cp:revision>
  <dcterms:created xsi:type="dcterms:W3CDTF">2024-12-25T10:24:10Z</dcterms:created>
  <dcterms:modified xsi:type="dcterms:W3CDTF">2025-02-24T06:52:44Z</dcterms:modified>
</cp:coreProperties>
</file>